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2"/>
  </p:notesMasterIdLst>
  <p:sldIdLst>
    <p:sldId id="256" r:id="rId2"/>
    <p:sldId id="983" r:id="rId3"/>
    <p:sldId id="478" r:id="rId4"/>
    <p:sldId id="499" r:id="rId5"/>
    <p:sldId id="504" r:id="rId6"/>
    <p:sldId id="481" r:id="rId7"/>
    <p:sldId id="490" r:id="rId8"/>
    <p:sldId id="491" r:id="rId9"/>
    <p:sldId id="503" r:id="rId10"/>
    <p:sldId id="984" r:id="rId11"/>
    <p:sldId id="502" r:id="rId12"/>
    <p:sldId id="501" r:id="rId13"/>
    <p:sldId id="506" r:id="rId14"/>
    <p:sldId id="483" r:id="rId15"/>
    <p:sldId id="507" r:id="rId16"/>
    <p:sldId id="498" r:id="rId17"/>
    <p:sldId id="484" r:id="rId18"/>
    <p:sldId id="500" r:id="rId19"/>
    <p:sldId id="505" r:id="rId20"/>
    <p:sldId id="922" r:id="rId21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EF7D1D"/>
    <a:srgbClr val="C14026"/>
    <a:srgbClr val="57A2C5"/>
    <a:srgbClr val="36544F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2"/>
    <p:restoredTop sz="90748" autoAdjust="0"/>
  </p:normalViewPr>
  <p:slideViewPr>
    <p:cSldViewPr snapToGrid="0" snapToObjects="1">
      <p:cViewPr varScale="1">
        <p:scale>
          <a:sx n="116" d="100"/>
          <a:sy n="116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28.01.20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98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624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2" y="1734419"/>
            <a:ext cx="989483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DevTalk@TK</a:t>
            </a:r>
            <a:r>
              <a:rPr lang="de-DE" sz="1400" spc="80" dirty="0">
                <a:solidFill>
                  <a:srgbClr val="D4EBE9"/>
                </a:solidFill>
              </a:rPr>
              <a:t> Hamburg | Januar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A6C6AF-6633-594C-AC68-9C32B87C939D}"/>
              </a:ext>
            </a:extLst>
          </p:cNvPr>
          <p:cNvSpPr/>
          <p:nvPr/>
        </p:nvSpPr>
        <p:spPr>
          <a:xfrm>
            <a:off x="953755" y="1343933"/>
            <a:ext cx="193624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Let‘s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type!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032C1E-8005-E946-B82A-B490C0CC777E}"/>
              </a:ext>
            </a:extLst>
          </p:cNvPr>
          <p:cNvSpPr/>
          <p:nvPr/>
        </p:nvSpPr>
        <p:spPr>
          <a:xfrm>
            <a:off x="953754" y="3728293"/>
            <a:ext cx="5667383" cy="104499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Eine interaktive Einführung</a:t>
            </a:r>
            <a:endParaRPr lang="de-DE" b="1" dirty="0">
              <a:solidFill>
                <a:srgbClr val="025249"/>
              </a:solidFill>
            </a:endParaRPr>
          </a:p>
          <a:p>
            <a:r>
              <a:rPr lang="de-DE" b="1" dirty="0">
                <a:solidFill>
                  <a:srgbClr val="025249"/>
                </a:solidFill>
              </a:rPr>
              <a:t>Code: https://</a:t>
            </a:r>
            <a:r>
              <a:rPr lang="de-DE" b="1" dirty="0" err="1">
                <a:solidFill>
                  <a:srgbClr val="025249"/>
                </a:solidFill>
              </a:rPr>
              <a:t>github.com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nilshartmann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typescript</a:t>
            </a:r>
            <a:r>
              <a:rPr lang="de-DE" b="1" dirty="0">
                <a:solidFill>
                  <a:srgbClr val="025249"/>
                </a:solidFill>
              </a:rPr>
              <a:t>-intro/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9C7886-2C2D-0E4B-83C5-227FC857FF25}"/>
              </a:ext>
            </a:extLst>
          </p:cNvPr>
          <p:cNvSpPr txBox="1"/>
          <p:nvPr/>
        </p:nvSpPr>
        <p:spPr>
          <a:xfrm>
            <a:off x="830577" y="18826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04F0EDC-FFFD-A243-9EAC-0BFDBE0F9393}"/>
              </a:ext>
            </a:extLst>
          </p:cNvPr>
          <p:cNvSpPr txBox="1"/>
          <p:nvPr/>
        </p:nvSpPr>
        <p:spPr>
          <a:xfrm>
            <a:off x="837833" y="503572"/>
            <a:ext cx="2052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https://nilshartmann.net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unknown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682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unknown;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zwingt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Überprüfung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Nutzung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foo.toUpperCase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 (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typeof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 === “string”)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foo.toUpperCase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4364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Union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Union Type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zeigt an, das ein Wert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verschiedene Typen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haben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 </a:t>
            </a:r>
            <a:r>
              <a:rPr lang="en-US" sz="1463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|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foo = 7; // OK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"Seven";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auch</a:t>
            </a: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false;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Fehler</a:t>
            </a:r>
            <a:endParaRPr lang="en-US" sz="1463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414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Null und </a:t>
            </a:r>
            <a:r>
              <a:rPr lang="de-DE" dirty="0" err="1"/>
              <a:t>undefined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null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i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sind eigene Typen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50148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Typen sind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nullable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können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sein (mit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strictNullChecks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"Klaus";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Error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Union type können wir null zulassen: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null = "Klaus;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OK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Gleiches gilt für 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41719C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Empfehlung: bei neuen Projekten "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strictNullChecks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" einschalten!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021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String </a:t>
            </a:r>
            <a:r>
              <a:rPr lang="de-DE" dirty="0" err="1"/>
              <a:t>Literal</a:t>
            </a:r>
            <a:r>
              <a:rPr lang="de-DE" dirty="0"/>
              <a:t> Type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String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Literal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 Type</a:t>
            </a:r>
            <a:endParaRPr lang="de-DE" sz="2400" b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8475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dem "String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Literal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Type" kann definiert werden, welche Werte ein String annehmen kann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C14026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Language = "Java" </a:t>
            </a:r>
            <a:r>
              <a:rPr lang="de-DE" sz="16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|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 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  // Java oder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java:Language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"Java"; // OK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cpp:Language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"C++"; // FEHLER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228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5736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"Object is possibly null"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9242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Strukturelle Identität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arbeitet mit "Struktureller Identität" (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structural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identity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)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3222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   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Eine 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erzeugen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 name: 'Klaus'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…person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einem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Animal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zuweisen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🤔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p; // OK, da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and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dieselbe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i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Struktur</a:t>
            </a:r>
            <a:r>
              <a:rPr lang="en-US" sz="1463" i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haben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//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wäre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in Java/C#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518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Class Syntax wie in ES6, aber mit Sichtbarkeiten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private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name: string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constructor(name: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name;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 = new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("Klaus");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 // FEHLER: "name"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sichtbar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Generics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(Property 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3691306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Checking</a:t>
            </a:r>
            <a:r>
              <a:rPr lang="de-DE" dirty="0"/>
              <a:t> JavaScript Code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Checking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kann auch für JS Dateien eingeschaltet werden!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13483" y="1929622"/>
            <a:ext cx="9471539" cy="3980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Mit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der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ts</a:t>
            </a:r>
            <a:r>
              <a:rPr lang="en-US" sz="20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-check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Direktive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am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Anfang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Datei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Typ-Informationen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können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über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JSDoc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hinzugefügt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werden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@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ts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/**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The name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 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The age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*/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newPerson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 Property '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 does not exist on type 'number'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338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Coach und Trainer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3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025249"/>
                </a:solidFill>
              </a:rPr>
              <a:t>https://</a:t>
            </a:r>
            <a:r>
              <a:rPr lang="de-DE" sz="2000" b="1" dirty="0" err="1">
                <a:solidFill>
                  <a:srgbClr val="025249"/>
                </a:solidFill>
              </a:rPr>
              <a:t>nils.buzz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devtalk-tk-typescript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typescript</a:t>
            </a:r>
            <a:r>
              <a:rPr lang="de-DE" sz="2000" b="1" dirty="0">
                <a:solidFill>
                  <a:srgbClr val="36544F"/>
                </a:solidFill>
              </a:rPr>
              <a:t>-intro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92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298266" y="3797848"/>
            <a:ext cx="530946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Syntax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158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sind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wird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TS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8628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any;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-Checking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findet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mehr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statt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weist </a:t>
            </a: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implizit immer dann zu, wenn TS keinen Typ bestimmen kann: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sayWhat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(s)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// s ist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any</a:t>
            </a:r>
            <a:endParaRPr lang="de-DE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Im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"strict mode"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weist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TypeScript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nie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"any"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zu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,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stattdessen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gibt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es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Fehler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(man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kann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selber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any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verwenden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1047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1173</Words>
  <Application>Microsoft Macintosh PowerPoint</Application>
  <PresentationFormat>A4-Papier (210 x 297 mm)</PresentationFormat>
  <Paragraphs>215</Paragraphs>
  <Slides>20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DevTalk@TK Hamburg | Januar 2020 | @nilshartmann</vt:lpstr>
      <vt:lpstr>https://nilshartmann.net</vt:lpstr>
      <vt:lpstr>TypeScript auf einen Blick</vt:lpstr>
      <vt:lpstr>https://github.com/nilshartmann/typescript-intro/</vt:lpstr>
      <vt:lpstr>PowerPoint-Präsentation</vt:lpstr>
      <vt:lpstr>Type annotations</vt:lpstr>
      <vt:lpstr>Type annotations</vt:lpstr>
      <vt:lpstr>Type annotations</vt:lpstr>
      <vt:lpstr>Type annotations</vt:lpstr>
      <vt:lpstr>Type annotations</vt:lpstr>
      <vt:lpstr>Union Types</vt:lpstr>
      <vt:lpstr>Null und undefined</vt:lpstr>
      <vt:lpstr>String Literal Type</vt:lpstr>
      <vt:lpstr>Eigene Typen</vt:lpstr>
      <vt:lpstr>Eigene Typen</vt:lpstr>
      <vt:lpstr>Strukturelle Identität</vt:lpstr>
      <vt:lpstr>Klassen</vt:lpstr>
      <vt:lpstr>Generics</vt:lpstr>
      <vt:lpstr>Type Checking JavaScript Code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469</cp:revision>
  <cp:lastPrinted>2018-09-28T11:00:41Z</cp:lastPrinted>
  <dcterms:created xsi:type="dcterms:W3CDTF">2016-03-28T15:59:53Z</dcterms:created>
  <dcterms:modified xsi:type="dcterms:W3CDTF">2020-01-28T16:26:47Z</dcterms:modified>
</cp:coreProperties>
</file>

<file path=docProps/thumbnail.jpeg>
</file>